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$$C_{\epsilon}(\phi) \overset{def}{=} \sum_{i=0}^{\infty}((C^*)^i + (\frac{\sqrt{log(1 / \epsilon)}}{\sqrt{i}})^i)|c_i|$$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2021-10-14T15:38:08Z</dcterms:created>
  <dcterms:modified xsi:type="dcterms:W3CDTF">2021-10-14T15:38:08Z</dcterms:modified>
</cp:coreProperties>
</file>